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ont Bold" charset="1" panose="00000800000000000000"/>
      <p:regular r:id="rId10"/>
    </p:embeddedFont>
    <p:embeddedFont>
      <p:font typeface="Mont Bold Bold" charset="1" panose="00000A00000000000000"/>
      <p:regular r:id="rId11"/>
    </p:embeddedFont>
    <p:embeddedFont>
      <p:font typeface="Mont Bold Italics" charset="1" panose="00000800000000000000"/>
      <p:regular r:id="rId12"/>
    </p:embeddedFont>
    <p:embeddedFont>
      <p:font typeface="Mont Bold Bold Italics" charset="1" panose="00000A00000000000000"/>
      <p:regular r:id="rId13"/>
    </p:embeddedFont>
    <p:embeddedFont>
      <p:font typeface="Garet" charset="1" panose="00000000000000000000"/>
      <p:regular r:id="rId14"/>
    </p:embeddedFont>
    <p:embeddedFont>
      <p:font typeface="Garet Bold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3125" r="0" b="3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71877" r="0" b="0"/>
          <a:stretch>
            <a:fillRect/>
          </a:stretch>
        </p:blipFill>
        <p:spPr>
          <a:xfrm flipH="false" flipV="false" rot="0">
            <a:off x="0" y="0"/>
            <a:ext cx="18288000" cy="4273013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77205" y="8823960"/>
            <a:ext cx="5404647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Garet"/>
              </a:rPr>
              <a:t>Wiryanata Sunardi (2006574295)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510202" y="3623072"/>
            <a:ext cx="13267596" cy="1524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Mont Bold"/>
              </a:rPr>
              <a:t>PROJECT GUI PYTHON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77205" y="9220200"/>
            <a:ext cx="5404647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Garet"/>
              </a:rPr>
              <a:t>Evelio Excellenta (2006579705)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7205" y="9616440"/>
            <a:ext cx="7419886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>
                <a:solidFill>
                  <a:srgbClr val="FFFFFF"/>
                </a:solidFill>
                <a:latin typeface="Garet"/>
              </a:rPr>
              <a:t>Vincentius Adrian Abimanyu WS (2006466366)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555" t="0" r="5555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13681952" y="0"/>
            <a:ext cx="6176060" cy="41148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2690514" y="3864953"/>
            <a:ext cx="4568786" cy="2745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Show Password Feature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Online Database using Firebase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Email-based authentication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Sign Up Feature</a:t>
            </a:r>
          </a:p>
          <a:p>
            <a:pPr>
              <a:lnSpc>
                <a:spcPts val="2730"/>
              </a:lnSpc>
            </a:pPr>
          </a:p>
        </p:txBody>
      </p:sp>
      <p:sp>
        <p:nvSpPr>
          <p:cNvPr name="AutoShape 5" id="5"/>
          <p:cNvSpPr/>
          <p:nvPr/>
        </p:nvSpPr>
        <p:spPr>
          <a:xfrm rot="0">
            <a:off x="12690514" y="437930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2690514" y="508415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12690514" y="5793054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12690514" y="6497904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358444" y="1699698"/>
            <a:ext cx="11957142" cy="7447088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8843632" y="223837"/>
            <a:ext cx="8763791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40"/>
              </a:lnSpc>
            </a:pPr>
            <a:r>
              <a:rPr lang="en-US" sz="7200">
                <a:solidFill>
                  <a:srgbClr val="FFBD59"/>
                </a:solidFill>
                <a:latin typeface="Mont Bold Bold"/>
              </a:rPr>
              <a:t>Login Page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555" t="0" r="5555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13681952" y="0"/>
            <a:ext cx="6176060" cy="41148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2690514" y="3864953"/>
            <a:ext cx="4568786" cy="2745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Show Password Feature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Sign Up Notification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Confirmation Password feature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Safe Hosting</a:t>
            </a:r>
          </a:p>
          <a:p>
            <a:pPr>
              <a:lnSpc>
                <a:spcPts val="2730"/>
              </a:lnSpc>
            </a:pPr>
          </a:p>
        </p:txBody>
      </p:sp>
      <p:sp>
        <p:nvSpPr>
          <p:cNvPr name="AutoShape 5" id="5"/>
          <p:cNvSpPr/>
          <p:nvPr/>
        </p:nvSpPr>
        <p:spPr>
          <a:xfrm rot="0">
            <a:off x="12690514" y="437930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2690514" y="508415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12690514" y="5793054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rot="0">
            <a:off x="12690514" y="6497904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546008" y="1576388"/>
            <a:ext cx="11848603" cy="7389102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8843632" y="223837"/>
            <a:ext cx="8763791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40"/>
              </a:lnSpc>
            </a:pPr>
            <a:r>
              <a:rPr lang="en-US" sz="7200">
                <a:solidFill>
                  <a:srgbClr val="FFBD59"/>
                </a:solidFill>
                <a:latin typeface="Mont Bold Bold"/>
              </a:rPr>
              <a:t>Sign Up Page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13681952" y="0"/>
            <a:ext cx="6176060" cy="4114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3048162" y="3864953"/>
            <a:ext cx="4568786" cy="1716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Show account information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Show number of usage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Allow user to sign out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3048162" y="437930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13048162" y="508415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3048162" y="5793054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5644"/>
          <a:stretch>
            <a:fillRect/>
          </a:stretch>
        </p:blipFill>
        <p:spPr>
          <a:xfrm flipH="false" flipV="false" rot="0">
            <a:off x="587035" y="1481138"/>
            <a:ext cx="10622911" cy="563809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988837">
            <a:off x="6684466" y="2287146"/>
            <a:ext cx="3144520" cy="888327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rcRect l="0" t="0" r="0" b="5769"/>
          <a:stretch>
            <a:fillRect/>
          </a:stretch>
        </p:blipFill>
        <p:spPr>
          <a:xfrm flipH="false" flipV="false" rot="0">
            <a:off x="1916071" y="3943381"/>
            <a:ext cx="10622911" cy="5630636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8843632" y="223837"/>
            <a:ext cx="8763791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40"/>
              </a:lnSpc>
            </a:pPr>
            <a:r>
              <a:rPr lang="en-US" sz="7200">
                <a:solidFill>
                  <a:srgbClr val="FFBD59"/>
                </a:solidFill>
                <a:latin typeface="Mont Bold Bold"/>
              </a:rPr>
              <a:t>Profile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988837">
            <a:off x="7861548" y="4807091"/>
            <a:ext cx="3144520" cy="8883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13681952" y="0"/>
            <a:ext cx="6176060" cy="4114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3057687" y="3941138"/>
            <a:ext cx="4568786" cy="411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Hand detection camera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Locally Write &amp; Read .pkl file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Train sign language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Recognize using saved sign language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Text Box of detected words 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 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3048162" y="437930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13048162" y="5057775"/>
            <a:ext cx="4211138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3048162" y="5752808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13048162" y="6805474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557101" y="1441540"/>
            <a:ext cx="9425421" cy="5056345"/>
          </a:xfrm>
          <a:prstGeom prst="rect">
            <a:avLst/>
          </a:prstGeom>
        </p:spPr>
      </p:pic>
      <p:sp>
        <p:nvSpPr>
          <p:cNvPr name="AutoShape 9" id="9"/>
          <p:cNvSpPr/>
          <p:nvPr/>
        </p:nvSpPr>
        <p:spPr>
          <a:xfrm rot="0">
            <a:off x="13057687" y="7491154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683404" y="4910187"/>
            <a:ext cx="9082607" cy="4862979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8948407" y="223837"/>
            <a:ext cx="8763791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40"/>
              </a:lnSpc>
            </a:pPr>
            <a:r>
              <a:rPr lang="en-US" sz="7200">
                <a:solidFill>
                  <a:srgbClr val="FFBD59"/>
                </a:solidFill>
                <a:latin typeface="Mont Bold Bold"/>
              </a:rPr>
              <a:t>Sign Language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555" t="0" r="5555" b="0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true" flipV="false" rot="-10800000">
            <a:off x="13681952" y="0"/>
            <a:ext cx="6176060" cy="41148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2690514" y="3864953"/>
            <a:ext cx="4568786" cy="2059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Graph for plotting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Notification/prompt for user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  <a:r>
              <a:rPr lang="en-US" sz="2100">
                <a:solidFill>
                  <a:srgbClr val="FFFFFF"/>
                </a:solidFill>
                <a:latin typeface="Garet"/>
              </a:rPr>
              <a:t>Activity log saved in database</a:t>
            </a:r>
          </a:p>
          <a:p>
            <a:pPr>
              <a:lnSpc>
                <a:spcPts val="2730"/>
              </a:lnSpc>
            </a:pPr>
          </a:p>
        </p:txBody>
      </p:sp>
      <p:sp>
        <p:nvSpPr>
          <p:cNvPr name="AutoShape 5" id="5"/>
          <p:cNvSpPr/>
          <p:nvPr/>
        </p:nvSpPr>
        <p:spPr>
          <a:xfrm rot="0">
            <a:off x="12690514" y="437930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12690514" y="5084153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0">
            <a:off x="12690514" y="5793054"/>
            <a:ext cx="421005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rcRect l="0" t="0" r="0" b="5473"/>
          <a:stretch>
            <a:fillRect/>
          </a:stretch>
        </p:blipFill>
        <p:spPr>
          <a:xfrm flipH="false" flipV="false" rot="0">
            <a:off x="714952" y="1654329"/>
            <a:ext cx="8644666" cy="4596452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rcRect l="0" t="0" r="0" b="6477"/>
          <a:stretch>
            <a:fillRect/>
          </a:stretch>
        </p:blipFill>
        <p:spPr>
          <a:xfrm flipH="false" flipV="false" rot="0">
            <a:off x="2284709" y="5251793"/>
            <a:ext cx="8644666" cy="4547641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8843632" y="223837"/>
            <a:ext cx="8763791" cy="135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640"/>
              </a:lnSpc>
            </a:pPr>
            <a:r>
              <a:rPr lang="en-US" sz="7200">
                <a:solidFill>
                  <a:srgbClr val="FFBD59"/>
                </a:solidFill>
                <a:latin typeface="Mont Bold Bold"/>
              </a:rPr>
              <a:t>Shop Analyzer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3125" r="0" b="312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71877" r="0" b="0"/>
          <a:stretch>
            <a:fillRect/>
          </a:stretch>
        </p:blipFill>
        <p:spPr>
          <a:xfrm flipH="false" flipV="false" rot="0">
            <a:off x="0" y="0"/>
            <a:ext cx="18288000" cy="4273013"/>
          </a:xfrm>
          <a:prstGeom prst="rect">
            <a:avLst/>
          </a:prstGeom>
        </p:spPr>
      </p:pic>
      <p:sp>
        <p:nvSpPr>
          <p:cNvPr name="AutoShape 4" id="4"/>
          <p:cNvSpPr/>
          <p:nvPr/>
        </p:nvSpPr>
        <p:spPr>
          <a:xfrm rot="0">
            <a:off x="4725285" y="9258300"/>
            <a:ext cx="8837429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3877720" y="5349478"/>
            <a:ext cx="10532560" cy="55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 spc="1152">
                <a:solidFill>
                  <a:srgbClr val="FFBD59"/>
                </a:solidFill>
                <a:latin typeface="Garet"/>
              </a:rPr>
              <a:t>BY GROUP 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510202" y="3175397"/>
            <a:ext cx="13267596" cy="2276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>
                <a:solidFill>
                  <a:srgbClr val="FFFFFF"/>
                </a:solidFill>
                <a:latin typeface="Mont Bold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DAFQZfmdVcg</dc:identifier>
  <dcterms:modified xsi:type="dcterms:W3CDTF">2011-08-01T06:04:30Z</dcterms:modified>
  <cp:revision>1</cp:revision>
  <dc:title>PROJECT GUI PYTHON</dc:title>
</cp:coreProperties>
</file>

<file path=docProps/thumbnail.jpeg>
</file>